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92" d="100"/>
          <a:sy n="92" d="100"/>
        </p:scale>
        <p:origin x="49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F797710-F5BC-4537-8152-D60DCC78C497}" type="datetimeFigureOut">
              <a:rPr lang="en-US" smtClean="0"/>
              <a:t>4/26/2015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7D3808-34A0-4531-A3C9-D4D7BE0D8619}" type="slidenum">
              <a:rPr lang="en-US" smtClean="0"/>
              <a:t>‹#›</a:t>
            </a:fld>
            <a:endParaRPr lang="en-US"/>
          </a:p>
        </p:txBody>
      </p:sp>
    </p:spTree>
    <p:extLst>
      <p:ext uri="{BB962C8B-B14F-4D97-AF65-F5344CB8AC3E}">
        <p14:creationId xmlns:p14="http://schemas.microsoft.com/office/powerpoint/2010/main" val="9916778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797710-F5BC-4537-8152-D60DCC78C497}" type="datetimeFigureOut">
              <a:rPr lang="en-US" smtClean="0"/>
              <a:t>4/26/2015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7D3808-34A0-4531-A3C9-D4D7BE0D8619}" type="slidenum">
              <a:rPr lang="en-US" smtClean="0"/>
              <a:t>‹#›</a:t>
            </a:fld>
            <a:endParaRPr lang="en-US"/>
          </a:p>
        </p:txBody>
      </p:sp>
    </p:spTree>
    <p:extLst>
      <p:ext uri="{BB962C8B-B14F-4D97-AF65-F5344CB8AC3E}">
        <p14:creationId xmlns:p14="http://schemas.microsoft.com/office/powerpoint/2010/main" val="3535900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797710-F5BC-4537-8152-D60DCC78C497}" type="datetimeFigureOut">
              <a:rPr lang="en-US" smtClean="0"/>
              <a:t>4/26/2015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7D3808-34A0-4531-A3C9-D4D7BE0D8619}" type="slidenum">
              <a:rPr lang="en-US" smtClean="0"/>
              <a:t>‹#›</a:t>
            </a:fld>
            <a:endParaRPr lang="en-US"/>
          </a:p>
        </p:txBody>
      </p:sp>
    </p:spTree>
    <p:extLst>
      <p:ext uri="{BB962C8B-B14F-4D97-AF65-F5344CB8AC3E}">
        <p14:creationId xmlns:p14="http://schemas.microsoft.com/office/powerpoint/2010/main" val="633087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797710-F5BC-4537-8152-D60DCC78C497}" type="datetimeFigureOut">
              <a:rPr lang="en-US" smtClean="0"/>
              <a:t>4/26/2015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7D3808-34A0-4531-A3C9-D4D7BE0D8619}" type="slidenum">
              <a:rPr lang="en-US" smtClean="0"/>
              <a:t>‹#›</a:t>
            </a:fld>
            <a:endParaRPr lang="en-US"/>
          </a:p>
        </p:txBody>
      </p:sp>
    </p:spTree>
    <p:extLst>
      <p:ext uri="{BB962C8B-B14F-4D97-AF65-F5344CB8AC3E}">
        <p14:creationId xmlns:p14="http://schemas.microsoft.com/office/powerpoint/2010/main" val="2252238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797710-F5BC-4537-8152-D60DCC78C497}" type="datetimeFigureOut">
              <a:rPr lang="en-US" smtClean="0"/>
              <a:t>4/26/2015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7D3808-34A0-4531-A3C9-D4D7BE0D8619}" type="slidenum">
              <a:rPr lang="en-US" smtClean="0"/>
              <a:t>‹#›</a:t>
            </a:fld>
            <a:endParaRPr lang="en-US"/>
          </a:p>
        </p:txBody>
      </p:sp>
    </p:spTree>
    <p:extLst>
      <p:ext uri="{BB962C8B-B14F-4D97-AF65-F5344CB8AC3E}">
        <p14:creationId xmlns:p14="http://schemas.microsoft.com/office/powerpoint/2010/main" val="20646561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F797710-F5BC-4537-8152-D60DCC78C497}" type="datetimeFigureOut">
              <a:rPr lang="en-US" smtClean="0"/>
              <a:t>4/26/2015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7D3808-34A0-4531-A3C9-D4D7BE0D8619}" type="slidenum">
              <a:rPr lang="en-US" smtClean="0"/>
              <a:t>‹#›</a:t>
            </a:fld>
            <a:endParaRPr lang="en-US"/>
          </a:p>
        </p:txBody>
      </p:sp>
    </p:spTree>
    <p:extLst>
      <p:ext uri="{BB962C8B-B14F-4D97-AF65-F5344CB8AC3E}">
        <p14:creationId xmlns:p14="http://schemas.microsoft.com/office/powerpoint/2010/main" val="4281737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F797710-F5BC-4537-8152-D60DCC78C497}" type="datetimeFigureOut">
              <a:rPr lang="en-US" smtClean="0"/>
              <a:t>4/26/2015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7D3808-34A0-4531-A3C9-D4D7BE0D8619}" type="slidenum">
              <a:rPr lang="en-US" smtClean="0"/>
              <a:t>‹#›</a:t>
            </a:fld>
            <a:endParaRPr lang="en-US"/>
          </a:p>
        </p:txBody>
      </p:sp>
    </p:spTree>
    <p:extLst>
      <p:ext uri="{BB962C8B-B14F-4D97-AF65-F5344CB8AC3E}">
        <p14:creationId xmlns:p14="http://schemas.microsoft.com/office/powerpoint/2010/main" val="4105176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797710-F5BC-4537-8152-D60DCC78C497}" type="datetimeFigureOut">
              <a:rPr lang="en-US" smtClean="0"/>
              <a:t>4/26/2015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7D3808-34A0-4531-A3C9-D4D7BE0D8619}" type="slidenum">
              <a:rPr lang="en-US" smtClean="0"/>
              <a:t>‹#›</a:t>
            </a:fld>
            <a:endParaRPr lang="en-US"/>
          </a:p>
        </p:txBody>
      </p:sp>
    </p:spTree>
    <p:extLst>
      <p:ext uri="{BB962C8B-B14F-4D97-AF65-F5344CB8AC3E}">
        <p14:creationId xmlns:p14="http://schemas.microsoft.com/office/powerpoint/2010/main" val="435165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797710-F5BC-4537-8152-D60DCC78C497}" type="datetimeFigureOut">
              <a:rPr lang="en-US" smtClean="0"/>
              <a:t>4/26/2015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7D3808-34A0-4531-A3C9-D4D7BE0D8619}" type="slidenum">
              <a:rPr lang="en-US" smtClean="0"/>
              <a:t>‹#›</a:t>
            </a:fld>
            <a:endParaRPr lang="en-US"/>
          </a:p>
        </p:txBody>
      </p:sp>
    </p:spTree>
    <p:extLst>
      <p:ext uri="{BB962C8B-B14F-4D97-AF65-F5344CB8AC3E}">
        <p14:creationId xmlns:p14="http://schemas.microsoft.com/office/powerpoint/2010/main" val="3277219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797710-F5BC-4537-8152-D60DCC78C497}" type="datetimeFigureOut">
              <a:rPr lang="en-US" smtClean="0"/>
              <a:t>4/26/2015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7D3808-34A0-4531-A3C9-D4D7BE0D8619}" type="slidenum">
              <a:rPr lang="en-US" smtClean="0"/>
              <a:t>‹#›</a:t>
            </a:fld>
            <a:endParaRPr lang="en-US"/>
          </a:p>
        </p:txBody>
      </p:sp>
    </p:spTree>
    <p:extLst>
      <p:ext uri="{BB962C8B-B14F-4D97-AF65-F5344CB8AC3E}">
        <p14:creationId xmlns:p14="http://schemas.microsoft.com/office/powerpoint/2010/main" val="3903447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797710-F5BC-4537-8152-D60DCC78C497}" type="datetimeFigureOut">
              <a:rPr lang="en-US" smtClean="0"/>
              <a:t>4/26/2015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7D3808-34A0-4531-A3C9-D4D7BE0D8619}" type="slidenum">
              <a:rPr lang="en-US" smtClean="0"/>
              <a:t>‹#›</a:t>
            </a:fld>
            <a:endParaRPr lang="en-US"/>
          </a:p>
        </p:txBody>
      </p:sp>
    </p:spTree>
    <p:extLst>
      <p:ext uri="{BB962C8B-B14F-4D97-AF65-F5344CB8AC3E}">
        <p14:creationId xmlns:p14="http://schemas.microsoft.com/office/powerpoint/2010/main" val="41032218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797710-F5BC-4537-8152-D60DCC78C497}" type="datetimeFigureOut">
              <a:rPr lang="en-US" smtClean="0"/>
              <a:t>4/26/2015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7D3808-34A0-4531-A3C9-D4D7BE0D8619}" type="slidenum">
              <a:rPr lang="en-US" smtClean="0"/>
              <a:t>‹#›</a:t>
            </a:fld>
            <a:endParaRPr lang="en-US"/>
          </a:p>
        </p:txBody>
      </p:sp>
    </p:spTree>
    <p:extLst>
      <p:ext uri="{BB962C8B-B14F-4D97-AF65-F5344CB8AC3E}">
        <p14:creationId xmlns:p14="http://schemas.microsoft.com/office/powerpoint/2010/main" val="33888953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8800" dirty="0" smtClean="0">
                <a:effectLst>
                  <a:glow rad="139700">
                    <a:schemeClr val="accent2">
                      <a:satMod val="175000"/>
                      <a:alpha val="40000"/>
                    </a:schemeClr>
                  </a:glow>
                </a:effectLst>
              </a:rPr>
              <a:t>Growing.</a:t>
            </a:r>
            <a:endParaRPr lang="en-US" sz="8800" dirty="0">
              <a:effectLst>
                <a:glow rad="139700">
                  <a:schemeClr val="accent2">
                    <a:satMod val="175000"/>
                    <a:alpha val="40000"/>
                  </a:schemeClr>
                </a:glow>
              </a:effectLst>
            </a:endParaRPr>
          </a:p>
        </p:txBody>
      </p:sp>
      <p:sp>
        <p:nvSpPr>
          <p:cNvPr id="3" name="Subtitle 2"/>
          <p:cNvSpPr>
            <a:spLocks noGrp="1"/>
          </p:cNvSpPr>
          <p:nvPr>
            <p:ph type="subTitle" idx="1"/>
          </p:nvPr>
        </p:nvSpPr>
        <p:spPr/>
        <p:txBody>
          <a:bodyPr/>
          <a:lstStyle/>
          <a:p>
            <a:r>
              <a:rPr lang="en-US" dirty="0" smtClean="0"/>
              <a:t>Brianna Moran</a:t>
            </a:r>
            <a:endParaRPr lang="en-US" dirty="0"/>
          </a:p>
        </p:txBody>
      </p:sp>
    </p:spTree>
    <p:extLst>
      <p:ext uri="{BB962C8B-B14F-4D97-AF65-F5344CB8AC3E}">
        <p14:creationId xmlns:p14="http://schemas.microsoft.com/office/powerpoint/2010/main" val="18743494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smtClean="0"/>
              <a:t>	</a:t>
            </a:r>
          </a:p>
          <a:p>
            <a:pPr marL="0" indent="0">
              <a:buNone/>
            </a:pPr>
            <a:endParaRPr lang="en-US" sz="2400" dirty="0"/>
          </a:p>
          <a:p>
            <a:pPr marL="0" indent="0">
              <a:buNone/>
            </a:pPr>
            <a:r>
              <a:rPr lang="en-US" sz="2400" dirty="0" smtClean="0"/>
              <a:t>	The </a:t>
            </a:r>
            <a:r>
              <a:rPr lang="en-US" sz="2400" dirty="0"/>
              <a:t>white flower my dad gave me when I was 5 years old has such a deeper meaning than just a flower. I took dance when I was little and we had a daddy daughter dance where all the girls and their </a:t>
            </a:r>
            <a:r>
              <a:rPr lang="en-US" sz="2400" dirty="0" smtClean="0"/>
              <a:t>dad's </a:t>
            </a:r>
            <a:r>
              <a:rPr lang="en-US" sz="2400" dirty="0"/>
              <a:t>came to practices and learned a slow dance for us to dance to in front of our families. We danced to Butterfly Kisses by Bob Carsile. I will never forget that song and the lyrics. The important verse is, "Butterfly kisses, after bedtime prayer; sticking little white flowers all up in her hair". The dad's stuck flowers in our hair and I know I was just five years old but at that moment in time, I knew my dad was my hero and my idol. And now that I am older and more mature; and after everything we've been through together; I know he has taught me to be the person I am today and I have learned so much through him. In my eyes, the white flower is a symbol of growth and that is exactly what he has taught me</a:t>
            </a:r>
            <a:r>
              <a:rPr lang="en-US" sz="2400" dirty="0" smtClean="0"/>
              <a:t>.</a:t>
            </a:r>
          </a:p>
          <a:p>
            <a:pPr marL="0" indent="0">
              <a:buNone/>
            </a:pPr>
            <a:endParaRPr lang="en-US" dirty="0"/>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9258" y="233230"/>
            <a:ext cx="3193960" cy="242533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9559" y="227171"/>
            <a:ext cx="3649187" cy="2431391"/>
          </a:xfrm>
          <a:prstGeom prst="rect">
            <a:avLst/>
          </a:prstGeom>
        </p:spPr>
      </p:pic>
    </p:spTree>
    <p:extLst>
      <p:ext uri="{BB962C8B-B14F-4D97-AF65-F5344CB8AC3E}">
        <p14:creationId xmlns:p14="http://schemas.microsoft.com/office/powerpoint/2010/main" val="5298303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US" dirty="0"/>
          </a:p>
        </p:txBody>
      </p:sp>
      <p:sp>
        <p:nvSpPr>
          <p:cNvPr id="3" name="Content Placeholder 2"/>
          <p:cNvSpPr>
            <a:spLocks noGrp="1"/>
          </p:cNvSpPr>
          <p:nvPr>
            <p:ph idx="1"/>
          </p:nvPr>
        </p:nvSpPr>
        <p:spPr>
          <a:xfrm>
            <a:off x="838200" y="1825625"/>
            <a:ext cx="10515600" cy="4613812"/>
          </a:xfrm>
        </p:spPr>
        <p:txBody>
          <a:bodyPr>
            <a:normAutofit fontScale="77500" lnSpcReduction="20000"/>
          </a:bodyPr>
          <a:lstStyle/>
          <a:p>
            <a:pPr marL="0" indent="0">
              <a:buNone/>
            </a:pPr>
            <a:r>
              <a:rPr lang="en-US" dirty="0" smtClean="0"/>
              <a:t>	</a:t>
            </a:r>
          </a:p>
          <a:p>
            <a:pPr marL="0" indent="0">
              <a:buNone/>
            </a:pPr>
            <a:r>
              <a:rPr lang="en-US" dirty="0" smtClean="0"/>
              <a:t>For </a:t>
            </a:r>
            <a:r>
              <a:rPr lang="en-US" dirty="0"/>
              <a:t>the present moment, I am using an Alex and Ani bracelet that says "Today is an Opportunity". My mother gave this to me on my birthday this past summer</a:t>
            </a:r>
            <a:r>
              <a:rPr lang="en-US" dirty="0" smtClean="0"/>
              <a:t>.. </a:t>
            </a:r>
            <a:r>
              <a:rPr lang="en-US" dirty="0"/>
              <a:t>I truly believe that each day I wake up in the morning, if I don't do something to benefit me or someone else, it is a day wasted. I believe that every single day is an opportunity to learn something new, better yourself, and better the people around you. </a:t>
            </a:r>
            <a:r>
              <a:rPr lang="en-US" dirty="0" smtClean="0"/>
              <a:t>Every single day is an opportunity to grow and make yourself the best person you can be. One day I asked a friend to meet me at the gym and start helping me train for an upcoming soccer season. First thing he told me to do was sit down at this table by the window as the morning light shined in. He pulled up YouTube and said watch this video. It was called, “How Bad Do You Want It”. The first few lines were two men talking and the one man told the other that he wants to make money; he wants to be successful so bad. So the other man made him walk into the ocean and held him underwater just to the point of passing out. He said to the kid, “If you want to succeed as bad as you want to breathe, that is when you will be successful”. That video changed my view on everything I do and everything I believe in</a:t>
            </a:r>
            <a:r>
              <a:rPr lang="en-US" dirty="0" smtClean="0"/>
              <a:t>. It was </a:t>
            </a:r>
            <a:r>
              <a:rPr lang="en-US" smtClean="0"/>
              <a:t>truly inspiring.  </a:t>
            </a:r>
            <a:r>
              <a:rPr lang="en-US" dirty="0" smtClean="0"/>
              <a:t>I look at that bracelet everyday and am reminded of that video; that today gives me a chance grow and succeed and make myself and the people around me better. Today is an opportunity to do great things. </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71085" y="180851"/>
            <a:ext cx="1992503" cy="1992503"/>
          </a:xfrm>
          <a:prstGeom prst="rect">
            <a:avLst/>
          </a:prstGeom>
        </p:spPr>
      </p:pic>
    </p:spTree>
    <p:extLst>
      <p:ext uri="{BB962C8B-B14F-4D97-AF65-F5344CB8AC3E}">
        <p14:creationId xmlns:p14="http://schemas.microsoft.com/office/powerpoint/2010/main" val="42557982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US" dirty="0"/>
          </a:p>
        </p:txBody>
      </p:sp>
      <p:sp>
        <p:nvSpPr>
          <p:cNvPr id="3" name="Content Placeholder 2"/>
          <p:cNvSpPr>
            <a:spLocks noGrp="1"/>
          </p:cNvSpPr>
          <p:nvPr>
            <p:ph idx="1"/>
          </p:nvPr>
        </p:nvSpPr>
        <p:spPr>
          <a:xfrm>
            <a:off x="721217" y="1197734"/>
            <a:ext cx="10632583" cy="5563673"/>
          </a:xfrm>
        </p:spPr>
        <p:txBody>
          <a:bodyPr>
            <a:noAutofit/>
          </a:bodyPr>
          <a:lstStyle/>
          <a:p>
            <a:pPr marL="0" indent="0">
              <a:buNone/>
            </a:pPr>
            <a:endParaRPr lang="en-US" sz="1800" dirty="0" smtClean="0"/>
          </a:p>
          <a:p>
            <a:pPr marL="0" indent="0">
              <a:buNone/>
            </a:pPr>
            <a:endParaRPr lang="en-US" sz="1800" dirty="0"/>
          </a:p>
          <a:p>
            <a:pPr marL="0" indent="0">
              <a:buNone/>
            </a:pPr>
            <a:r>
              <a:rPr lang="en-US" sz="1800" dirty="0" smtClean="0"/>
              <a:t>	</a:t>
            </a:r>
          </a:p>
          <a:p>
            <a:pPr marL="0" indent="0">
              <a:buNone/>
            </a:pPr>
            <a:r>
              <a:rPr lang="en-US" sz="1800" dirty="0" smtClean="0"/>
              <a:t>	For </a:t>
            </a:r>
            <a:r>
              <a:rPr lang="en-US" sz="1800" dirty="0"/>
              <a:t>my future moment, I am </a:t>
            </a:r>
            <a:r>
              <a:rPr lang="en-US" sz="1800" dirty="0" smtClean="0"/>
              <a:t>using a starfish. The </a:t>
            </a:r>
            <a:r>
              <a:rPr lang="en-US" sz="1800" dirty="0"/>
              <a:t>starfish represents vigilance, intuition and </a:t>
            </a:r>
            <a:r>
              <a:rPr lang="en-US" sz="1800" dirty="0" smtClean="0"/>
              <a:t>ability. The </a:t>
            </a:r>
            <a:r>
              <a:rPr lang="en-US" sz="1800" dirty="0"/>
              <a:t>starfish is a resilient creature that constantly regenerates, intuitively navigates the sea, and directly impacts its ecological community. An ancient name for the Virgin Mary, the Star of the Sea symbolizes guidance, intuition, and vigilance. </a:t>
            </a:r>
            <a:r>
              <a:rPr lang="en-US" sz="1800" dirty="0" smtClean="0"/>
              <a:t>A </a:t>
            </a:r>
            <a:r>
              <a:rPr lang="en-US" sz="1800" dirty="0"/>
              <a:t>dream of mine in the future is to be a marine biologist, live by the sea and set up my own little surf shop. I want to live peacefully and freely when I am </a:t>
            </a:r>
            <a:r>
              <a:rPr lang="en-US" sz="1800" dirty="0" smtClean="0"/>
              <a:t>older just as a starfish would. </a:t>
            </a:r>
            <a:r>
              <a:rPr lang="en-US" sz="1800" dirty="0"/>
              <a:t>I know </a:t>
            </a:r>
            <a:r>
              <a:rPr lang="en-US" sz="1800" dirty="0" smtClean="0"/>
              <a:t>I </a:t>
            </a:r>
            <a:r>
              <a:rPr lang="en-US" sz="1800" dirty="0"/>
              <a:t>have the potential and the perfect guidance to get me </a:t>
            </a:r>
            <a:r>
              <a:rPr lang="en-US" sz="1800" dirty="0" smtClean="0"/>
              <a:t>there and I am so blessed for being able to realize this. I </a:t>
            </a:r>
            <a:r>
              <a:rPr lang="en-US" sz="1800" dirty="0"/>
              <a:t>learned that </a:t>
            </a:r>
            <a:r>
              <a:rPr lang="en-US" sz="1800" dirty="0" smtClean="0"/>
              <a:t>I am blessed and </a:t>
            </a:r>
            <a:r>
              <a:rPr lang="en-US" sz="1800" dirty="0"/>
              <a:t>have </a:t>
            </a:r>
            <a:r>
              <a:rPr lang="en-US" sz="1800" dirty="0" smtClean="0"/>
              <a:t>the ability to fulfill my dreams when </a:t>
            </a:r>
            <a:r>
              <a:rPr lang="en-US" sz="1800" dirty="0" smtClean="0"/>
              <a:t>I </a:t>
            </a:r>
            <a:r>
              <a:rPr lang="en-US" sz="1800" dirty="0"/>
              <a:t>took a vacation to Hawaii two summers ago. I had received surf lessons before but my friend didn't so we got surf lessons </a:t>
            </a:r>
            <a:r>
              <a:rPr lang="en-US" sz="1800" dirty="0" smtClean="0"/>
              <a:t>again . </a:t>
            </a:r>
            <a:r>
              <a:rPr lang="en-US" sz="1800" dirty="0"/>
              <a:t>We surfed on the North Shore of Oahu, </a:t>
            </a:r>
            <a:r>
              <a:rPr lang="en-US" sz="1800" dirty="0" smtClean="0"/>
              <a:t>Hi; this is the spot in Hawaii where they host the Pipeline surf competition. This was my third round of catching waves </a:t>
            </a:r>
            <a:r>
              <a:rPr lang="en-US" sz="1800" dirty="0" smtClean="0"/>
              <a:t>but for some reason, it had the most impact. It was mid-day so the sun was glistening perfectly on the clear ocean water. I was patiently waiting on my board for the next wave to come; enjoying the blissful experience. I saw a mid-size wave coming and started paddling towards it. As I was pushing myself up on the board to catch the wave, I look beneath me to see a beautiful, giant sea turtle. </a:t>
            </a:r>
            <a:r>
              <a:rPr lang="en-US" sz="1800" dirty="0" smtClean="0"/>
              <a:t>I stood </a:t>
            </a:r>
            <a:r>
              <a:rPr lang="en-US" sz="1800" dirty="0"/>
              <a:t>up on the </a:t>
            </a:r>
            <a:r>
              <a:rPr lang="en-US" sz="1800" dirty="0" smtClean="0"/>
              <a:t>board and gazed at the most alluring scenery I have ever seen in my life. It was in that moment that I </a:t>
            </a:r>
            <a:r>
              <a:rPr lang="en-US" sz="1800" dirty="0"/>
              <a:t>have never felt so </a:t>
            </a:r>
            <a:r>
              <a:rPr lang="en-US" sz="1800" dirty="0" smtClean="0"/>
              <a:t>mystified and empowered </a:t>
            </a:r>
            <a:r>
              <a:rPr lang="en-US" sz="1800" dirty="0"/>
              <a:t>to do whatever </a:t>
            </a:r>
            <a:r>
              <a:rPr lang="en-US" sz="1800" dirty="0" smtClean="0"/>
              <a:t>I </a:t>
            </a:r>
            <a:r>
              <a:rPr lang="en-US" sz="1800" dirty="0"/>
              <a:t>want to do and have the vigilance to succeed at it.</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16308" t="7352" r="12198" b="8141"/>
          <a:stretch/>
        </p:blipFill>
        <p:spPr>
          <a:xfrm>
            <a:off x="4842458" y="227252"/>
            <a:ext cx="2189408" cy="1940964"/>
          </a:xfrm>
          <a:prstGeom prst="rect">
            <a:avLst/>
          </a:prstGeom>
        </p:spPr>
      </p:pic>
    </p:spTree>
    <p:extLst>
      <p:ext uri="{BB962C8B-B14F-4D97-AF65-F5344CB8AC3E}">
        <p14:creationId xmlns:p14="http://schemas.microsoft.com/office/powerpoint/2010/main" val="13742821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TotalTime>
  <Words>4</Words>
  <Application>Microsoft Office PowerPoint</Application>
  <PresentationFormat>Widescreen</PresentationFormat>
  <Paragraphs>11</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Growing.</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 Independent</dc:title>
  <dc:creator>Brianna Moran</dc:creator>
  <cp:lastModifiedBy>Brianna M. Moran</cp:lastModifiedBy>
  <cp:revision>13</cp:revision>
  <dcterms:created xsi:type="dcterms:W3CDTF">2015-04-22T13:57:58Z</dcterms:created>
  <dcterms:modified xsi:type="dcterms:W3CDTF">2015-04-27T03:37:30Z</dcterms:modified>
</cp:coreProperties>
</file>